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3436AC-8AA9-C4A5-ADBB-768950FA4F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DBBED9E-C70B-5BB3-3F10-DDE10278CD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EED56D-9409-20A8-E23F-629DE1D2F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8071-E758-492A-83CD-8DDBB8D05D40}" type="datetimeFigureOut">
              <a:rPr lang="es-MX" smtClean="0"/>
              <a:t>15/07/2024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295294-2A69-A437-EA7E-1D3506C12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03E0C1D-FD3B-3DDD-DD22-73311D5FA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B77A-8AD4-4853-AB96-48C2DE1E5D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5885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541B8C-5F87-C486-62E9-F9E45D1A6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7D42BE9-DEAA-EFEF-9400-E869DF4FBB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8E0D84-7106-BB78-497B-4091DE46F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8071-E758-492A-83CD-8DDBB8D05D40}" type="datetimeFigureOut">
              <a:rPr lang="es-MX" smtClean="0"/>
              <a:t>15/07/2024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177B8C-54EB-C7A3-0E54-5C726B479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EF2438-63DF-5603-DB89-AE5375AA6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B77A-8AD4-4853-AB96-48C2DE1E5D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1783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98ECD7E-D93B-98BE-C637-0D2A231166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1E5950E-37E4-AE81-AE0E-AA5C024338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BF1422-F05B-3BB3-97B7-AA72F721F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8071-E758-492A-83CD-8DDBB8D05D40}" type="datetimeFigureOut">
              <a:rPr lang="es-MX" smtClean="0"/>
              <a:t>15/07/2024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494DDD-658F-F5D4-F6A2-F0E12669F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8C0747-728C-07DF-F555-B4DA6FC4B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B77A-8AD4-4853-AB96-48C2DE1E5D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6297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510CD7-31AB-D0B6-4B0E-CE3C11F84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5F9175-60C3-8A11-462E-F834AC1D1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B229DD-0B46-8C05-D37E-CB6345A9B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8071-E758-492A-83CD-8DDBB8D05D40}" type="datetimeFigureOut">
              <a:rPr lang="es-MX" smtClean="0"/>
              <a:t>15/07/2024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1C5A4A-4C01-59C1-4A75-632F1DA33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AAE6D9-F56F-F7F1-88D9-070E0EEDD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B77A-8AD4-4853-AB96-48C2DE1E5D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4309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3C0811-2B96-CB8D-7E62-1FE92F537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9810FA9-9EFF-557F-C839-86907208C6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43712F-D558-372B-951C-BB382AE1E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8071-E758-492A-83CD-8DDBB8D05D40}" type="datetimeFigureOut">
              <a:rPr lang="es-MX" smtClean="0"/>
              <a:t>15/07/2024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73457B-CE4F-D959-8289-EA2086146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A2605B-0468-8B6F-25E3-C264E4D2C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B77A-8AD4-4853-AB96-48C2DE1E5D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524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AAA696-D02C-33DD-A65D-37935F8A3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8ACAA5-44D2-B8E6-7B13-7E4EA043EF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0B65215-F9BE-7C14-C8D4-43CF70485F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2185B64-D4A3-4E1D-C03C-F809917B8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8071-E758-492A-83CD-8DDBB8D05D40}" type="datetimeFigureOut">
              <a:rPr lang="es-MX" smtClean="0"/>
              <a:t>15/07/2024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BD3EF2E-C2E8-C71C-3591-29CB73D1E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FB41C71-7B52-B3F9-B127-E60F3AA07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B77A-8AD4-4853-AB96-48C2DE1E5D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8551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086275-06EF-98C2-A1A9-D6A2A7BE1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36F1448-2590-5D1F-A9B5-2DFCAA811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1E57DC7-BEB6-CC7F-F012-F4DDB90EB0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92116AB-26BB-0D7E-B12C-B5A3C9501C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A9830C1-0D00-5DE0-BE42-2C5297D4E2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795AD00-451E-BCAC-E8D8-B72D0B2C8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8071-E758-492A-83CD-8DDBB8D05D40}" type="datetimeFigureOut">
              <a:rPr lang="es-MX" smtClean="0"/>
              <a:t>15/07/2024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9E88EB8-924D-B55D-70AD-E9DE8F744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87684A5-DB37-C805-0B48-34321A7AA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B77A-8AD4-4853-AB96-48C2DE1E5D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8636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85C999-F74F-F6D3-846D-D53951094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D0C88C4-0FD4-6D98-C29C-DE39BC89F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8071-E758-492A-83CD-8DDBB8D05D40}" type="datetimeFigureOut">
              <a:rPr lang="es-MX" smtClean="0"/>
              <a:t>15/07/2024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1351FA4-81C6-A664-CAD6-454B16666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CA3EEDE-0C6C-7D06-F6AE-7D1F808CE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B77A-8AD4-4853-AB96-48C2DE1E5D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4076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20361BA-9A6E-FF42-53FD-D0C8961F7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8071-E758-492A-83CD-8DDBB8D05D40}" type="datetimeFigureOut">
              <a:rPr lang="es-MX" smtClean="0"/>
              <a:t>15/07/2024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E87843E-CF08-319B-CE9D-02E850568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9D271E5-914E-7674-6D19-276F6E629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B77A-8AD4-4853-AB96-48C2DE1E5D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5051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9FA100-51A9-7134-F493-3DE605163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DD6283-0394-0300-AA84-CEF1A3F6E8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C8152EC-F2D4-C796-281C-5922E623F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1D75AFD-034F-41CC-947F-B3E2CAB4A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8071-E758-492A-83CD-8DDBB8D05D40}" type="datetimeFigureOut">
              <a:rPr lang="es-MX" smtClean="0"/>
              <a:t>15/07/2024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D2CF042-B0B3-6AE3-1FE2-E9A5E8DAE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51366D6-0E04-FA4D-E08E-95AFECCB7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B77A-8AD4-4853-AB96-48C2DE1E5D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2669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50BA14-CBD2-8016-3D09-450A6A9E5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9E85D0C-9E5D-1BC4-1793-DAB5353262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6A036C0-0FDD-F8C9-988C-82E929A4DD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A484D95-FC28-513D-4AF3-0904E751B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8071-E758-492A-83CD-8DDBB8D05D40}" type="datetimeFigureOut">
              <a:rPr lang="es-MX" smtClean="0"/>
              <a:t>15/07/2024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F68D71E-6C06-AD9A-A57E-DD2368371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A17553B-DFEC-9836-3374-2CEAA8D88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B77A-8AD4-4853-AB96-48C2DE1E5D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8506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EDC3A87-B043-77AC-21C0-F6D353BEE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6A38BB9-ECD6-049B-6605-B816C6505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DB8EFF-9236-DF17-E69B-558CBE68A7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78071-E758-492A-83CD-8DDBB8D05D40}" type="datetimeFigureOut">
              <a:rPr lang="es-MX" smtClean="0"/>
              <a:t>15/07/2024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DC862C-5AE9-76A2-CE98-405645E2D7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1140C7B-4DC2-EB85-8519-B14FBA1A2A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6B77A-8AD4-4853-AB96-48C2DE1E5D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140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502611-148D-22A6-1817-DC58F6BA05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FAC69D0-79DC-0729-D0E8-2982E79F93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0E9D1A2-7EF9-5047-ABB7-106DD2804D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5986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Luz López</dc:creator>
  <cp:lastModifiedBy>Luz López</cp:lastModifiedBy>
  <cp:revision>1</cp:revision>
  <dcterms:created xsi:type="dcterms:W3CDTF">2024-07-16T02:48:56Z</dcterms:created>
  <dcterms:modified xsi:type="dcterms:W3CDTF">2024-07-16T02:49:16Z</dcterms:modified>
</cp:coreProperties>
</file>